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7.jpg" ContentType="image/jpeg"/>
  <Override PartName="/ppt/media/image8.jpg" ContentType="image/jpeg"/>
  <Override PartName="/ppt/notesSlides/notesSlide1.xml" ContentType="application/vnd.openxmlformats-officedocument.presentationml.notesSlide+xml"/>
  <Override PartName="/ppt/media/image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00"/>
    <a:srgbClr val="E6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8AAC27-22F9-4C32-97BF-A7DE4F87615C}" v="38" dt="2025-05-08T13:45:08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ël Siemens" userId="90f1d50e953469d4" providerId="LiveId" clId="{BE8AAC27-22F9-4C32-97BF-A7DE4F87615C}"/>
    <pc:docChg chg="undo custSel addSld modSld">
      <pc:chgData name="Roël Siemens" userId="90f1d50e953469d4" providerId="LiveId" clId="{BE8AAC27-22F9-4C32-97BF-A7DE4F87615C}" dt="2025-05-08T13:49:46.594" v="614" actId="14826"/>
      <pc:docMkLst>
        <pc:docMk/>
      </pc:docMkLst>
      <pc:sldChg chg="modSp mod">
        <pc:chgData name="Roël Siemens" userId="90f1d50e953469d4" providerId="LiveId" clId="{BE8AAC27-22F9-4C32-97BF-A7DE4F87615C}" dt="2025-05-08T13:48:25.908" v="612" actId="20577"/>
        <pc:sldMkLst>
          <pc:docMk/>
          <pc:sldMk cId="3328105474" sldId="258"/>
        </pc:sldMkLst>
        <pc:spChg chg="mod">
          <ac:chgData name="Roël Siemens" userId="90f1d50e953469d4" providerId="LiveId" clId="{BE8AAC27-22F9-4C32-97BF-A7DE4F87615C}" dt="2025-05-08T13:48:25.908" v="612" actId="20577"/>
          <ac:spMkLst>
            <pc:docMk/>
            <pc:sldMk cId="3328105474" sldId="258"/>
            <ac:spMk id="3" creationId="{E6E8E552-FE95-769D-A85F-5E7873B883E7}"/>
          </ac:spMkLst>
        </pc:spChg>
      </pc:sldChg>
      <pc:sldChg chg="addSp delSp modSp mod setBg">
        <pc:chgData name="Roël Siemens" userId="90f1d50e953469d4" providerId="LiveId" clId="{BE8AAC27-22F9-4C32-97BF-A7DE4F87615C}" dt="2025-05-08T13:49:46.594" v="614" actId="14826"/>
        <pc:sldMkLst>
          <pc:docMk/>
          <pc:sldMk cId="3770919717" sldId="260"/>
        </pc:sldMkLst>
        <pc:spChg chg="mod">
          <ac:chgData name="Roël Siemens" userId="90f1d50e953469d4" providerId="LiveId" clId="{BE8AAC27-22F9-4C32-97BF-A7DE4F87615C}" dt="2025-05-08T12:15:39.310" v="12" actId="14100"/>
          <ac:spMkLst>
            <pc:docMk/>
            <pc:sldMk cId="3770919717" sldId="260"/>
            <ac:spMk id="2" creationId="{8565EB7E-0EB5-A48C-0C84-D28053786CA5}"/>
          </ac:spMkLst>
        </pc:spChg>
        <pc:spChg chg="del">
          <ac:chgData name="Roël Siemens" userId="90f1d50e953469d4" providerId="LiveId" clId="{BE8AAC27-22F9-4C32-97BF-A7DE4F87615C}" dt="2025-05-08T12:14:54.876" v="0" actId="22"/>
          <ac:spMkLst>
            <pc:docMk/>
            <pc:sldMk cId="3770919717" sldId="260"/>
            <ac:spMk id="3" creationId="{E630F1DF-6820-F6D6-88E9-ED29EA70DBEB}"/>
          </ac:spMkLst>
        </pc:spChg>
        <pc:spChg chg="add mod">
          <ac:chgData name="Roël Siemens" userId="90f1d50e953469d4" providerId="LiveId" clId="{BE8AAC27-22F9-4C32-97BF-A7DE4F87615C}" dt="2025-05-08T12:18:32.600" v="24"/>
          <ac:spMkLst>
            <pc:docMk/>
            <pc:sldMk cId="3770919717" sldId="260"/>
            <ac:spMk id="6" creationId="{93E19BE4-F78E-E4C7-D3C3-3E9E963BC548}"/>
          </ac:spMkLst>
        </pc:spChg>
        <pc:spChg chg="add">
          <ac:chgData name="Roël Siemens" userId="90f1d50e953469d4" providerId="LiveId" clId="{BE8AAC27-22F9-4C32-97BF-A7DE4F87615C}" dt="2025-05-08T12:15:15.909" v="5" actId="26606"/>
          <ac:spMkLst>
            <pc:docMk/>
            <pc:sldMk cId="3770919717" sldId="260"/>
            <ac:spMk id="14" creationId="{33E93247-6229-44AB-A550-739E971E690B}"/>
          </ac:spMkLst>
        </pc:spChg>
        <pc:picChg chg="add mod ord">
          <ac:chgData name="Roël Siemens" userId="90f1d50e953469d4" providerId="LiveId" clId="{BE8AAC27-22F9-4C32-97BF-A7DE4F87615C}" dt="2025-05-08T13:49:46.594" v="614" actId="14826"/>
          <ac:picMkLst>
            <pc:docMk/>
            <pc:sldMk cId="3770919717" sldId="260"/>
            <ac:picMk id="5" creationId="{9E8D3F76-A55A-27E7-D807-853E99685FFD}"/>
          </ac:picMkLst>
        </pc:picChg>
        <pc:cxnChg chg="add">
          <ac:chgData name="Roël Siemens" userId="90f1d50e953469d4" providerId="LiveId" clId="{BE8AAC27-22F9-4C32-97BF-A7DE4F87615C}" dt="2025-05-08T12:15:15.909" v="5" actId="26606"/>
          <ac:cxnSpMkLst>
            <pc:docMk/>
            <pc:sldMk cId="3770919717" sldId="260"/>
            <ac:cxnSpMk id="10" creationId="{F64F9B95-9045-48D2-B9F3-2927E98F54AA}"/>
          </ac:cxnSpMkLst>
        </pc:cxnChg>
        <pc:cxnChg chg="add">
          <ac:chgData name="Roël Siemens" userId="90f1d50e953469d4" providerId="LiveId" clId="{BE8AAC27-22F9-4C32-97BF-A7DE4F87615C}" dt="2025-05-08T12:15:15.909" v="5" actId="26606"/>
          <ac:cxnSpMkLst>
            <pc:docMk/>
            <pc:sldMk cId="3770919717" sldId="260"/>
            <ac:cxnSpMk id="12" creationId="{085AA86F-6A4D-4BCB-A045-D992CDC2959B}"/>
          </ac:cxnSpMkLst>
        </pc:cxnChg>
        <pc:cxnChg chg="add">
          <ac:chgData name="Roël Siemens" userId="90f1d50e953469d4" providerId="LiveId" clId="{BE8AAC27-22F9-4C32-97BF-A7DE4F87615C}" dt="2025-05-08T12:15:15.909" v="5" actId="26606"/>
          <ac:cxnSpMkLst>
            <pc:docMk/>
            <pc:sldMk cId="3770919717" sldId="260"/>
            <ac:cxnSpMk id="16" creationId="{EE2E603F-4A95-4FE8-BB06-211DFD75DBEF}"/>
          </ac:cxnSpMkLst>
        </pc:cxnChg>
        <pc:cxnChg chg="add">
          <ac:chgData name="Roël Siemens" userId="90f1d50e953469d4" providerId="LiveId" clId="{BE8AAC27-22F9-4C32-97BF-A7DE4F87615C}" dt="2025-05-08T12:15:15.909" v="5" actId="26606"/>
          <ac:cxnSpMkLst>
            <pc:docMk/>
            <pc:sldMk cId="3770919717" sldId="260"/>
            <ac:cxnSpMk id="18" creationId="{2CF06E40-3ECB-4820-95B5-8A70B07D4B47}"/>
          </ac:cxnSpMkLst>
        </pc:cxnChg>
      </pc:sldChg>
      <pc:sldChg chg="addSp modSp mod modTransition modAnim">
        <pc:chgData name="Roël Siemens" userId="90f1d50e953469d4" providerId="LiveId" clId="{BE8AAC27-22F9-4C32-97BF-A7DE4F87615C}" dt="2025-05-08T13:45:08.007" v="496"/>
        <pc:sldMkLst>
          <pc:docMk/>
          <pc:sldMk cId="3853514710" sldId="261"/>
        </pc:sldMkLst>
        <pc:spChg chg="mod">
          <ac:chgData name="Roël Siemens" userId="90f1d50e953469d4" providerId="LiveId" clId="{BE8AAC27-22F9-4C32-97BF-A7DE4F87615C}" dt="2025-05-08T12:54:57.885" v="47" actId="20577"/>
          <ac:spMkLst>
            <pc:docMk/>
            <pc:sldMk cId="3853514710" sldId="261"/>
            <ac:spMk id="3" creationId="{940840D7-E1B7-7D20-1233-E214B35EB9F2}"/>
          </ac:spMkLst>
        </pc:spChg>
        <pc:picChg chg="add mod">
          <ac:chgData name="Roël Siemens" userId="90f1d50e953469d4" providerId="LiveId" clId="{BE8AAC27-22F9-4C32-97BF-A7DE4F87615C}" dt="2025-05-08T13:37:49.934" v="489" actId="1076"/>
          <ac:picMkLst>
            <pc:docMk/>
            <pc:sldMk cId="3853514710" sldId="261"/>
            <ac:picMk id="5" creationId="{641427DC-BD38-74D9-AB43-CAFFFCC42A68}"/>
          </ac:picMkLst>
        </pc:picChg>
        <pc:picChg chg="add mod">
          <ac:chgData name="Roël Siemens" userId="90f1d50e953469d4" providerId="LiveId" clId="{BE8AAC27-22F9-4C32-97BF-A7DE4F87615C}" dt="2025-05-08T13:44:23.192" v="494" actId="1076"/>
          <ac:picMkLst>
            <pc:docMk/>
            <pc:sldMk cId="3853514710" sldId="261"/>
            <ac:picMk id="6" creationId="{C5A92739-8BE3-E0C5-B049-C9DEA62E1962}"/>
          </ac:picMkLst>
        </pc:picChg>
      </pc:sldChg>
      <pc:sldChg chg="addSp delSp modSp mod modTransition setBg">
        <pc:chgData name="Roël Siemens" userId="90f1d50e953469d4" providerId="LiveId" clId="{BE8AAC27-22F9-4C32-97BF-A7DE4F87615C}" dt="2025-05-08T13:18:35.458" v="457"/>
        <pc:sldMkLst>
          <pc:docMk/>
          <pc:sldMk cId="771478107" sldId="262"/>
        </pc:sldMkLst>
        <pc:spChg chg="mod">
          <ac:chgData name="Roël Siemens" userId="90f1d50e953469d4" providerId="LiveId" clId="{BE8AAC27-22F9-4C32-97BF-A7DE4F87615C}" dt="2025-05-08T13:08:06.343" v="403" actId="26606"/>
          <ac:spMkLst>
            <pc:docMk/>
            <pc:sldMk cId="771478107" sldId="262"/>
            <ac:spMk id="2" creationId="{ECBD6D57-E1E6-9DBF-4BED-FAD350FA18E6}"/>
          </ac:spMkLst>
        </pc:spChg>
        <pc:spChg chg="add del">
          <ac:chgData name="Roël Siemens" userId="90f1d50e953469d4" providerId="LiveId" clId="{BE8AAC27-22F9-4C32-97BF-A7DE4F87615C}" dt="2025-05-08T13:02:03.819" v="359" actId="931"/>
          <ac:spMkLst>
            <pc:docMk/>
            <pc:sldMk cId="771478107" sldId="262"/>
            <ac:spMk id="3" creationId="{27E5AA98-90CF-D4D2-BADB-AB405C478C06}"/>
          </ac:spMkLst>
        </pc:spChg>
        <pc:spChg chg="add del">
          <ac:chgData name="Roël Siemens" userId="90f1d50e953469d4" providerId="LiveId" clId="{BE8AAC27-22F9-4C32-97BF-A7DE4F87615C}" dt="2025-05-08T13:07:55.492" v="397" actId="26606"/>
          <ac:spMkLst>
            <pc:docMk/>
            <pc:sldMk cId="771478107" sldId="262"/>
            <ac:spMk id="20" creationId="{74ABF6B1-3A9A-4CEE-889E-0D96AB03A7D5}"/>
          </ac:spMkLst>
        </pc:spChg>
        <pc:spChg chg="add del">
          <ac:chgData name="Roël Siemens" userId="90f1d50e953469d4" providerId="LiveId" clId="{BE8AAC27-22F9-4C32-97BF-A7DE4F87615C}" dt="2025-05-08T13:08:06.343" v="403" actId="26606"/>
          <ac:spMkLst>
            <pc:docMk/>
            <pc:sldMk cId="771478107" sldId="262"/>
            <ac:spMk id="26" creationId="{2B692957-EB5C-4A98-B495-7D058D787620}"/>
          </ac:spMkLst>
        </pc:spChg>
        <pc:picChg chg="add del mod ord">
          <ac:chgData name="Roël Siemens" userId="90f1d50e953469d4" providerId="LiveId" clId="{BE8AAC27-22F9-4C32-97BF-A7DE4F87615C}" dt="2025-05-08T13:01:50.727" v="358" actId="22"/>
          <ac:picMkLst>
            <pc:docMk/>
            <pc:sldMk cId="771478107" sldId="262"/>
            <ac:picMk id="5" creationId="{9AC047C6-CC0C-0A7F-61E9-81250AFAF689}"/>
          </ac:picMkLst>
        </pc:picChg>
        <pc:picChg chg="add mod ord">
          <ac:chgData name="Roël Siemens" userId="90f1d50e953469d4" providerId="LiveId" clId="{BE8AAC27-22F9-4C32-97BF-A7DE4F87615C}" dt="2025-05-08T13:09:37.319" v="418" actId="14100"/>
          <ac:picMkLst>
            <pc:docMk/>
            <pc:sldMk cId="771478107" sldId="262"/>
            <ac:picMk id="7" creationId="{9481FE94-065D-7C42-E724-945A868AC316}"/>
          </ac:picMkLst>
        </pc:picChg>
        <pc:picChg chg="add mod ord">
          <ac:chgData name="Roël Siemens" userId="90f1d50e953469d4" providerId="LiveId" clId="{BE8AAC27-22F9-4C32-97BF-A7DE4F87615C}" dt="2025-05-08T13:08:26.906" v="410" actId="1076"/>
          <ac:picMkLst>
            <pc:docMk/>
            <pc:sldMk cId="771478107" sldId="262"/>
            <ac:picMk id="9" creationId="{15C4929D-2841-D798-CFF7-D5A764A99682}"/>
          </ac:picMkLst>
        </pc:picChg>
        <pc:picChg chg="add mod">
          <ac:chgData name="Roël Siemens" userId="90f1d50e953469d4" providerId="LiveId" clId="{BE8AAC27-22F9-4C32-97BF-A7DE4F87615C}" dt="2025-05-08T13:08:13.131" v="405" actId="14100"/>
          <ac:picMkLst>
            <pc:docMk/>
            <pc:sldMk cId="771478107" sldId="262"/>
            <ac:picMk id="11" creationId="{7FBA8444-4DAE-6142-ED38-54DAEC00513B}"/>
          </ac:picMkLst>
        </pc:picChg>
        <pc:cxnChg chg="add del">
          <ac:chgData name="Roël Siemens" userId="90f1d50e953469d4" providerId="LiveId" clId="{BE8AAC27-22F9-4C32-97BF-A7DE4F87615C}" dt="2025-05-08T13:07:55.492" v="397" actId="26606"/>
          <ac:cxnSpMkLst>
            <pc:docMk/>
            <pc:sldMk cId="771478107" sldId="262"/>
            <ac:cxnSpMk id="16" creationId="{F64F9B95-9045-48D2-B9F3-2927E98F54AA}"/>
          </ac:cxnSpMkLst>
        </pc:cxnChg>
        <pc:cxnChg chg="add del">
          <ac:chgData name="Roël Siemens" userId="90f1d50e953469d4" providerId="LiveId" clId="{BE8AAC27-22F9-4C32-97BF-A7DE4F87615C}" dt="2025-05-08T13:07:55.492" v="397" actId="26606"/>
          <ac:cxnSpMkLst>
            <pc:docMk/>
            <pc:sldMk cId="771478107" sldId="262"/>
            <ac:cxnSpMk id="18" creationId="{085AA86F-6A4D-4BCB-A045-D992CDC2959B}"/>
          </ac:cxnSpMkLst>
        </pc:cxnChg>
        <pc:cxnChg chg="add del">
          <ac:chgData name="Roël Siemens" userId="90f1d50e953469d4" providerId="LiveId" clId="{BE8AAC27-22F9-4C32-97BF-A7DE4F87615C}" dt="2025-05-08T13:07:55.492" v="397" actId="26606"/>
          <ac:cxnSpMkLst>
            <pc:docMk/>
            <pc:sldMk cId="771478107" sldId="262"/>
            <ac:cxnSpMk id="22" creationId="{E0AA8030-FA65-4B8E-8530-372EEE8517CB}"/>
          </ac:cxnSpMkLst>
        </pc:cxnChg>
        <pc:cxnChg chg="add del">
          <ac:chgData name="Roël Siemens" userId="90f1d50e953469d4" providerId="LiveId" clId="{BE8AAC27-22F9-4C32-97BF-A7DE4F87615C}" dt="2025-05-08T13:08:06.343" v="403" actId="26606"/>
          <ac:cxnSpMkLst>
            <pc:docMk/>
            <pc:sldMk cId="771478107" sldId="262"/>
            <ac:cxnSpMk id="24" creationId="{F64F9B95-9045-48D2-B9F3-2927E98F54AA}"/>
          </ac:cxnSpMkLst>
        </pc:cxnChg>
        <pc:cxnChg chg="add del">
          <ac:chgData name="Roël Siemens" userId="90f1d50e953469d4" providerId="LiveId" clId="{BE8AAC27-22F9-4C32-97BF-A7DE4F87615C}" dt="2025-05-08T13:08:06.343" v="403" actId="26606"/>
          <ac:cxnSpMkLst>
            <pc:docMk/>
            <pc:sldMk cId="771478107" sldId="262"/>
            <ac:cxnSpMk id="25" creationId="{085AA86F-6A4D-4BCB-A045-D992CDC2959B}"/>
          </ac:cxnSpMkLst>
        </pc:cxnChg>
        <pc:cxnChg chg="add del">
          <ac:chgData name="Roël Siemens" userId="90f1d50e953469d4" providerId="LiveId" clId="{BE8AAC27-22F9-4C32-97BF-A7DE4F87615C}" dt="2025-05-08T13:08:06.343" v="403" actId="26606"/>
          <ac:cxnSpMkLst>
            <pc:docMk/>
            <pc:sldMk cId="771478107" sldId="262"/>
            <ac:cxnSpMk id="27" creationId="{EADFE7DF-2727-4F3E-B6CE-8DA0A70FCB36}"/>
          </ac:cxnSpMkLst>
        </pc:cxnChg>
      </pc:sldChg>
      <pc:sldChg chg="addSp delSp modSp new mod modTransition">
        <pc:chgData name="Roël Siemens" userId="90f1d50e953469d4" providerId="LiveId" clId="{BE8AAC27-22F9-4C32-97BF-A7DE4F87615C}" dt="2025-05-08T13:13:22.349" v="442"/>
        <pc:sldMkLst>
          <pc:docMk/>
          <pc:sldMk cId="1756261480" sldId="263"/>
        </pc:sldMkLst>
        <pc:spChg chg="add del">
          <ac:chgData name="Roël Siemens" userId="90f1d50e953469d4" providerId="LiveId" clId="{BE8AAC27-22F9-4C32-97BF-A7DE4F87615C}" dt="2025-05-08T13:12:42.612" v="427"/>
          <ac:spMkLst>
            <pc:docMk/>
            <pc:sldMk cId="1756261480" sldId="263"/>
            <ac:spMk id="3" creationId="{BE83BC51-CC5A-2A05-7863-D2EE32829977}"/>
          </ac:spMkLst>
        </pc:spChg>
        <pc:picChg chg="add del mod ord">
          <ac:chgData name="Roël Siemens" userId="90f1d50e953469d4" providerId="LiveId" clId="{BE8AAC27-22F9-4C32-97BF-A7DE4F87615C}" dt="2025-05-08T13:12:30.716" v="421" actId="22"/>
          <ac:picMkLst>
            <pc:docMk/>
            <pc:sldMk cId="1756261480" sldId="263"/>
            <ac:picMk id="5" creationId="{978E78C3-1E73-2828-17CC-83074CF1773F}"/>
          </ac:picMkLst>
        </pc:picChg>
        <pc:picChg chg="add mod">
          <ac:chgData name="Roël Siemens" userId="90f1d50e953469d4" providerId="LiveId" clId="{BE8AAC27-22F9-4C32-97BF-A7DE4F87615C}" dt="2025-05-08T13:12:38.873" v="426"/>
          <ac:picMkLst>
            <pc:docMk/>
            <pc:sldMk cId="1756261480" sldId="263"/>
            <ac:picMk id="7" creationId="{5B4F9FBE-B4EF-417A-B0C1-332DE0E471C4}"/>
          </ac:picMkLst>
        </pc:picChg>
        <pc:picChg chg="add mod">
          <ac:chgData name="Roël Siemens" userId="90f1d50e953469d4" providerId="LiveId" clId="{BE8AAC27-22F9-4C32-97BF-A7DE4F87615C}" dt="2025-05-08T13:12:53.211" v="433" actId="14100"/>
          <ac:picMkLst>
            <pc:docMk/>
            <pc:sldMk cId="1756261480" sldId="263"/>
            <ac:picMk id="9" creationId="{6023DFD6-5F72-8835-0742-5E2D7DD516F4}"/>
          </ac:picMkLst>
        </pc:picChg>
      </pc:sldChg>
      <pc:sldChg chg="addSp delSp modSp new mod modTransition modAnim">
        <pc:chgData name="Roël Siemens" userId="90f1d50e953469d4" providerId="LiveId" clId="{BE8AAC27-22F9-4C32-97BF-A7DE4F87615C}" dt="2025-05-08T13:17:20.431" v="450"/>
        <pc:sldMkLst>
          <pc:docMk/>
          <pc:sldMk cId="1363595952" sldId="264"/>
        </pc:sldMkLst>
        <pc:spChg chg="del">
          <ac:chgData name="Roël Siemens" userId="90f1d50e953469d4" providerId="LiveId" clId="{BE8AAC27-22F9-4C32-97BF-A7DE4F87615C}" dt="2025-05-08T13:14:14.990" v="444"/>
          <ac:spMkLst>
            <pc:docMk/>
            <pc:sldMk cId="1363595952" sldId="264"/>
            <ac:spMk id="3" creationId="{BABCBE88-D799-0F18-0F63-7D90F7A0E5C8}"/>
          </ac:spMkLst>
        </pc:spChg>
        <pc:picChg chg="add mod">
          <ac:chgData name="Roël Siemens" userId="90f1d50e953469d4" providerId="LiveId" clId="{BE8AAC27-22F9-4C32-97BF-A7DE4F87615C}" dt="2025-05-08T13:14:19.817" v="446" actId="14100"/>
          <ac:picMkLst>
            <pc:docMk/>
            <pc:sldMk cId="1363595952" sldId="264"/>
            <ac:picMk id="4" creationId="{70355104-BA5F-1C5F-A330-F02850036785}"/>
          </ac:picMkLst>
        </pc:picChg>
      </pc:sldChg>
      <pc:sldChg chg="addSp delSp modSp new mod modTransition">
        <pc:chgData name="Roël Siemens" userId="90f1d50e953469d4" providerId="LiveId" clId="{BE8AAC27-22F9-4C32-97BF-A7DE4F87615C}" dt="2025-05-08T13:46:45.899" v="501" actId="2085"/>
        <pc:sldMkLst>
          <pc:docMk/>
          <pc:sldMk cId="2218596508" sldId="265"/>
        </pc:sldMkLst>
        <pc:spChg chg="del">
          <ac:chgData name="Roël Siemens" userId="90f1d50e953469d4" providerId="LiveId" clId="{BE8AAC27-22F9-4C32-97BF-A7DE4F87615C}" dt="2025-05-08T13:23:24.324" v="461"/>
          <ac:spMkLst>
            <pc:docMk/>
            <pc:sldMk cId="2218596508" sldId="265"/>
            <ac:spMk id="3" creationId="{83E413BD-2085-C510-8DD5-EE483AC59CA3}"/>
          </ac:spMkLst>
        </pc:spChg>
        <pc:spChg chg="add mod">
          <ac:chgData name="Roël Siemens" userId="90f1d50e953469d4" providerId="LiveId" clId="{BE8AAC27-22F9-4C32-97BF-A7DE4F87615C}" dt="2025-05-08T13:46:45.899" v="501" actId="2085"/>
          <ac:spMkLst>
            <pc:docMk/>
            <pc:sldMk cId="2218596508" sldId="265"/>
            <ac:spMk id="6" creationId="{140F7537-9A08-D78B-32B8-8F5C44932AC3}"/>
          </ac:spMkLst>
        </pc:spChg>
        <pc:picChg chg="add mod">
          <ac:chgData name="Roël Siemens" userId="90f1d50e953469d4" providerId="LiveId" clId="{BE8AAC27-22F9-4C32-97BF-A7DE4F87615C}" dt="2025-05-08T13:23:34.363" v="466" actId="14100"/>
          <ac:picMkLst>
            <pc:docMk/>
            <pc:sldMk cId="2218596508" sldId="265"/>
            <ac:picMk id="5" creationId="{85776F5E-3AE5-CF40-9267-D8D26E70F1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94FC6-1192-419B-8D81-6725B463592A}" type="datetimeFigureOut">
              <a:rPr lang="en-NL" smtClean="0"/>
              <a:t>08/05/2025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93DA4-5CF7-4E58-88DD-68C1F1DA4FF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319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93DA4-5CF7-4E58-88DD-68C1F1DA4FF1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164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0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5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9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8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8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72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12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4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35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C688E-AE94-BDB5-0562-2B72EADA6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1579" y="3698602"/>
            <a:ext cx="4104472" cy="1648621"/>
          </a:xfrm>
        </p:spPr>
        <p:txBody>
          <a:bodyPr anchor="b">
            <a:normAutofit/>
          </a:bodyPr>
          <a:lstStyle/>
          <a:p>
            <a:r>
              <a:rPr lang="nl-NL" sz="5000" noProof="0" dirty="0"/>
              <a:t>Walking the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415CD-3A06-38C4-BAF8-C2BA6A4EB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208146"/>
            <a:ext cx="3137031" cy="979680"/>
          </a:xfrm>
        </p:spPr>
        <p:txBody>
          <a:bodyPr anchor="t">
            <a:normAutofit/>
          </a:bodyPr>
          <a:lstStyle/>
          <a:p>
            <a:r>
              <a:rPr lang="nl-NL" sz="1800" noProof="0" dirty="0"/>
              <a:t>Excursie om de stad groningen en elkaar te leren kennen.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42AA47D-D58E-A6E2-2F55-209133B43C7C}"/>
              </a:ext>
            </a:extLst>
          </p:cNvPr>
          <p:cNvSpPr/>
          <p:nvPr/>
        </p:nvSpPr>
        <p:spPr>
          <a:xfrm>
            <a:off x="0" y="0"/>
            <a:ext cx="7062515" cy="6857999"/>
          </a:xfrm>
          <a:prstGeom prst="rect">
            <a:avLst/>
          </a:prstGeom>
          <a:solidFill>
            <a:srgbClr val="DFDA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14" name="Picture 13" descr="A black and white logo&#10;&#10;AI-generated content may be incorrect.">
            <a:extLst>
              <a:ext uri="{FF2B5EF4-FFF2-40B4-BE49-F238E27FC236}">
                <a16:creationId xmlns:a16="http://schemas.microsoft.com/office/drawing/2014/main" id="{D3A8CE39-F478-E68D-04E1-F24623B44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53" y="2976498"/>
            <a:ext cx="506800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1627-5E2C-B526-AD86-0C3C5191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person standing on a roof&#10;&#10;AI-generated content may be incorrect.">
            <a:extLst>
              <a:ext uri="{FF2B5EF4-FFF2-40B4-BE49-F238E27FC236}">
                <a16:creationId xmlns:a16="http://schemas.microsoft.com/office/drawing/2014/main" id="{85776F5E-3AE5-CF40-9267-D8D26E70F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0F7537-9A08-D78B-32B8-8F5C44932AC3}"/>
              </a:ext>
            </a:extLst>
          </p:cNvPr>
          <p:cNvSpPr txBox="1"/>
          <p:nvPr/>
        </p:nvSpPr>
        <p:spPr>
          <a:xfrm>
            <a:off x="4819650" y="2861191"/>
            <a:ext cx="25527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L" sz="8000" dirty="0" err="1">
                <a:solidFill>
                  <a:srgbClr val="00B0F0"/>
                </a:solidFill>
              </a:rPr>
              <a:t>einde</a:t>
            </a:r>
            <a:endParaRPr lang="en-NL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1643-C5BD-3D92-6976-AA7238BC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 err="1"/>
              <a:t>inleiding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0517-4C48-4AA1-415B-92035E2C1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ns idee</a:t>
            </a:r>
          </a:p>
          <a:p>
            <a:r>
              <a:rPr lang="en-GB" dirty="0"/>
              <a:t>A</a:t>
            </a:r>
            <a:r>
              <a:rPr lang="en-NL" dirty="0"/>
              <a:t>pp layout</a:t>
            </a:r>
          </a:p>
          <a:p>
            <a:r>
              <a:rPr lang="en-GB" dirty="0"/>
              <a:t>R</a:t>
            </a:r>
            <a:r>
              <a:rPr lang="en-NL" dirty="0" err="1"/>
              <a:t>oute</a:t>
            </a:r>
            <a:r>
              <a:rPr lang="en-NL" dirty="0"/>
              <a:t>/</a:t>
            </a:r>
            <a:r>
              <a:rPr lang="en-NL" dirty="0" err="1"/>
              <a:t>opdrachten</a:t>
            </a:r>
            <a:endParaRPr lang="en-NL" dirty="0"/>
          </a:p>
          <a:p>
            <a:r>
              <a:rPr lang="en-GB" dirty="0"/>
              <a:t>F</a:t>
            </a:r>
            <a:r>
              <a:rPr lang="en-NL" dirty="0" err="1"/>
              <a:t>uncties</a:t>
            </a:r>
            <a:endParaRPr lang="en-NL" dirty="0"/>
          </a:p>
          <a:p>
            <a:r>
              <a:rPr lang="en-NL" dirty="0" err="1"/>
              <a:t>afsluiting</a:t>
            </a:r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9203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A280-88BC-FD62-95A0-54ACF48B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ns 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8E552-FE95-769D-A85F-5E7873B88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de </a:t>
            </a:r>
            <a:r>
              <a:rPr lang="en-NL" dirty="0" err="1"/>
              <a:t>toekomstige</a:t>
            </a:r>
            <a:r>
              <a:rPr lang="en-NL" dirty="0"/>
              <a:t> </a:t>
            </a:r>
            <a:r>
              <a:rPr lang="en-NL" dirty="0" err="1"/>
              <a:t>eerste</a:t>
            </a:r>
            <a:r>
              <a:rPr lang="en-NL" dirty="0"/>
              <a:t> </a:t>
            </a:r>
            <a:r>
              <a:rPr lang="en-NL" dirty="0" err="1"/>
              <a:t>klassers</a:t>
            </a:r>
            <a:r>
              <a:rPr lang="en-NL" dirty="0"/>
              <a:t> </a:t>
            </a:r>
            <a:r>
              <a:rPr lang="en-GB" dirty="0"/>
              <a:t>G</a:t>
            </a:r>
            <a:r>
              <a:rPr lang="en-NL" dirty="0" err="1"/>
              <a:t>roningen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elkaar</a:t>
            </a:r>
            <a:r>
              <a:rPr lang="en-NL" dirty="0"/>
              <a:t> laten </a:t>
            </a:r>
            <a:r>
              <a:rPr lang="en-NL" dirty="0" err="1"/>
              <a:t>leren</a:t>
            </a:r>
            <a:r>
              <a:rPr lang="en-NL" dirty="0"/>
              <a:t>.</a:t>
            </a:r>
          </a:p>
          <a:p>
            <a:r>
              <a:rPr lang="en-GB" dirty="0"/>
              <a:t>R</a:t>
            </a:r>
            <a:r>
              <a:rPr lang="en-NL" dirty="0" err="1"/>
              <a:t>aadsels</a:t>
            </a:r>
            <a:r>
              <a:rPr lang="en-NL" dirty="0"/>
              <a:t> </a:t>
            </a:r>
            <a:r>
              <a:rPr lang="en-NL" dirty="0" err="1"/>
              <a:t>oplossen</a:t>
            </a:r>
            <a:endParaRPr lang="en-NL" dirty="0"/>
          </a:p>
          <a:p>
            <a:r>
              <a:rPr lang="en-GB" dirty="0"/>
              <a:t>O</a:t>
            </a:r>
            <a:r>
              <a:rPr lang="en-NL" dirty="0" err="1"/>
              <a:t>pdrachten</a:t>
            </a:r>
            <a:r>
              <a:rPr lang="en-NL" dirty="0"/>
              <a:t> </a:t>
            </a:r>
            <a:r>
              <a:rPr lang="en-NL" dirty="0" err="1"/>
              <a:t>uitvoeren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2810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9043-DFB2-DB08-3E89-F268990C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NL" dirty="0"/>
              <a:t>pp layout</a:t>
            </a:r>
          </a:p>
        </p:txBody>
      </p:sp>
      <p:pic>
        <p:nvPicPr>
          <p:cNvPr id="5" name="Content Placeholder 4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09C74D3F-3A4B-8801-412B-226C40C4C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2" y="2230177"/>
            <a:ext cx="10269383" cy="3724795"/>
          </a:xfrm>
        </p:spPr>
      </p:pic>
    </p:spTree>
    <p:extLst>
      <p:ext uri="{BB962C8B-B14F-4D97-AF65-F5344CB8AC3E}">
        <p14:creationId xmlns:p14="http://schemas.microsoft.com/office/powerpoint/2010/main" val="144245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5EB7E-0EB5-A48C-0C84-D28053786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552" y="871758"/>
            <a:ext cx="5825448" cy="8141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Route/</a:t>
            </a:r>
            <a:r>
              <a:rPr lang="en-US" sz="4600" dirty="0" err="1"/>
              <a:t>opdrachten</a:t>
            </a:r>
            <a:endParaRPr lang="en-US" sz="4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8D3F76-A55A-27E7-D807-853E99685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3173"/>
          <a:stretch/>
        </p:blipFill>
        <p:spPr>
          <a:xfrm>
            <a:off x="0" y="11"/>
            <a:ext cx="4876799" cy="68579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E19BE4-F78E-E4C7-D3C3-3E9E963BC548}"/>
              </a:ext>
            </a:extLst>
          </p:cNvPr>
          <p:cNvSpPr txBox="1"/>
          <p:nvPr/>
        </p:nvSpPr>
        <p:spPr>
          <a:xfrm>
            <a:off x="5723775" y="1933575"/>
            <a:ext cx="5668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Bij de ingang van het bos zit een troll in een hokje hoeveel trollen tel jij bij het hokje?</a:t>
            </a:r>
            <a:endParaRPr lang="en-N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troll heeft last van geluids overlast je hoort muziek verder uit het bos komen zoek het muziekkoepel.</a:t>
            </a:r>
            <a:endParaRPr lang="en-N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Vraag een voorbijganger of leeraar om een groeps foto van jullie te maken op het dak van het forum.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70919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C1D6-C616-87EA-2964-216BC01B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 err="1"/>
              <a:t>functies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40D7-E1B7-7D20-1233-E214B35EB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NL" dirty="0" err="1"/>
              <a:t>ps</a:t>
            </a:r>
            <a:endParaRPr lang="en-NL" dirty="0"/>
          </a:p>
          <a:p>
            <a:r>
              <a:rPr lang="en-GB" dirty="0"/>
              <a:t>Q</a:t>
            </a:r>
            <a:r>
              <a:rPr lang="en-NL" dirty="0" err="1"/>
              <a:t>uiz</a:t>
            </a:r>
            <a:endParaRPr lang="en-NL" dirty="0"/>
          </a:p>
          <a:p>
            <a:r>
              <a:rPr lang="en-GB" dirty="0"/>
              <a:t>R</a:t>
            </a:r>
            <a:r>
              <a:rPr lang="en-NL" dirty="0" err="1"/>
              <a:t>adius</a:t>
            </a:r>
            <a:r>
              <a:rPr lang="en-NL" dirty="0"/>
              <a:t> checker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1427DC-BD38-74D9-AB43-CAFFFCC42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787319"/>
            <a:ext cx="3282140" cy="2361023"/>
          </a:xfrm>
          <a:prstGeom prst="rect">
            <a:avLst/>
          </a:prstGeom>
        </p:spPr>
      </p:pic>
      <p:pic>
        <p:nvPicPr>
          <p:cNvPr id="6" name="DeepDiveProject4_-_Barrie_-_Windows_Mac_Linux_-_Unity_6_6000.0.43f1___DX11__2025-05-08_15-40-47">
            <a:hlinkClick r:id="" action="ppaction://media"/>
            <a:extLst>
              <a:ext uri="{FF2B5EF4-FFF2-40B4-BE49-F238E27FC236}">
                <a16:creationId xmlns:a16="http://schemas.microsoft.com/office/drawing/2014/main" id="{C5A92739-8BE3-E0C5-B049-C9DEA62E1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9509" y="3275423"/>
            <a:ext cx="6139016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6D57-E1E6-9DBF-4BED-FAD350FA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afsluiting</a:t>
            </a:r>
            <a:endParaRPr lang="en-NL" dirty="0"/>
          </a:p>
        </p:txBody>
      </p:sp>
      <p:pic>
        <p:nvPicPr>
          <p:cNvPr id="7" name="Content Placeholder 6" descr="A person sitting in front of a sculpture&#10;&#10;AI-generated content may be incorrect.">
            <a:extLst>
              <a:ext uri="{FF2B5EF4-FFF2-40B4-BE49-F238E27FC236}">
                <a16:creationId xmlns:a16="http://schemas.microsoft.com/office/drawing/2014/main" id="{9481FE94-065D-7C42-E724-945A868AC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4" y="-201"/>
            <a:ext cx="9632085" cy="6858201"/>
          </a:xfrm>
          <a:ln w="3175">
            <a:solidFill>
              <a:schemeClr val="bg1"/>
            </a:solidFill>
          </a:ln>
        </p:spPr>
      </p:pic>
      <p:pic>
        <p:nvPicPr>
          <p:cNvPr id="9" name="Picture 8" descr="A person standing on a roof&#10;&#10;AI-generated content may be incorrect.">
            <a:extLst>
              <a:ext uri="{FF2B5EF4-FFF2-40B4-BE49-F238E27FC236}">
                <a16:creationId xmlns:a16="http://schemas.microsoft.com/office/drawing/2014/main" id="{15C4929D-2841-D798-CFF7-D5A764A99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86100" cy="6858002"/>
          </a:xfrm>
          <a:prstGeom prst="rect">
            <a:avLst/>
          </a:prstGeom>
        </p:spPr>
      </p:pic>
      <p:pic>
        <p:nvPicPr>
          <p:cNvPr id="11" name="Picture 10" descr="A person standing on a roof&#10;&#10;AI-generated content may be incorrect.">
            <a:extLst>
              <a:ext uri="{FF2B5EF4-FFF2-40B4-BE49-F238E27FC236}">
                <a16:creationId xmlns:a16="http://schemas.microsoft.com/office/drawing/2014/main" id="{7FBA8444-4DAE-6142-ED38-54DAEC005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91" y="0"/>
            <a:ext cx="4394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8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2C4F-A11A-04BD-6E70-9F36765A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9" name="Content Placeholder 8" descr="A person standing in front of a group of stone sculptures&#10;&#10;AI-generated content may be incorrect.">
            <a:extLst>
              <a:ext uri="{FF2B5EF4-FFF2-40B4-BE49-F238E27FC236}">
                <a16:creationId xmlns:a16="http://schemas.microsoft.com/office/drawing/2014/main" id="{6023DFD6-5F72-8835-0742-5E2D7DD51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08"/>
          </a:xfrm>
        </p:spPr>
      </p:pic>
    </p:spTree>
    <p:extLst>
      <p:ext uri="{BB962C8B-B14F-4D97-AF65-F5344CB8AC3E}">
        <p14:creationId xmlns:p14="http://schemas.microsoft.com/office/powerpoint/2010/main" val="175626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1DBD-E2E0-023C-BE6B-C198E53E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VID_20250508_101019.mp42">
            <a:hlinkClick r:id="" action="ppaction://media"/>
            <a:extLst>
              <a:ext uri="{FF2B5EF4-FFF2-40B4-BE49-F238E27FC236}">
                <a16:creationId xmlns:a16="http://schemas.microsoft.com/office/drawing/2014/main" id="{70355104-BA5F-1C5F-A330-F028500367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728"/>
          </a:xfrm>
        </p:spPr>
      </p:pic>
    </p:spTree>
    <p:extLst>
      <p:ext uri="{BB962C8B-B14F-4D97-AF65-F5344CB8AC3E}">
        <p14:creationId xmlns:p14="http://schemas.microsoft.com/office/powerpoint/2010/main" val="136359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124</Words>
  <Application>Microsoft Office PowerPoint</Application>
  <PresentationFormat>Widescreen</PresentationFormat>
  <Paragraphs>29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Calisto MT</vt:lpstr>
      <vt:lpstr>Univers Condensed</vt:lpstr>
      <vt:lpstr>ChronicleVTI</vt:lpstr>
      <vt:lpstr>Walking the code</vt:lpstr>
      <vt:lpstr>inleiding</vt:lpstr>
      <vt:lpstr>Ons idee</vt:lpstr>
      <vt:lpstr>App layout</vt:lpstr>
      <vt:lpstr>Route/opdrachten</vt:lpstr>
      <vt:lpstr>functies</vt:lpstr>
      <vt:lpstr>afsluiting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Roël Siemens</dc:creator>
  <cp:lastModifiedBy>Roël Siemens</cp:lastModifiedBy>
  <cp:revision>1</cp:revision>
  <dcterms:created xsi:type="dcterms:W3CDTF">2025-05-07T11:05:46Z</dcterms:created>
  <dcterms:modified xsi:type="dcterms:W3CDTF">2025-05-08T13:49:55Z</dcterms:modified>
</cp:coreProperties>
</file>